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48" r:id="rId2"/>
  </p:sldIdLst>
  <p:sldSz cx="9906000" cy="6858000" type="A4"/>
  <p:notesSz cx="7104063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1C7"/>
    <a:srgbClr val="EAEAEA"/>
    <a:srgbClr val="E8E8E8"/>
    <a:srgbClr val="28A6CE"/>
    <a:srgbClr val="3EB5DA"/>
    <a:srgbClr val="3EA6DA"/>
    <a:srgbClr val="6BBBE3"/>
    <a:srgbClr val="E2E2E2"/>
    <a:srgbClr val="DBAB33"/>
    <a:srgbClr val="05B8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44" autoAdjust="0"/>
  </p:normalViewPr>
  <p:slideViewPr>
    <p:cSldViewPr>
      <p:cViewPr varScale="1">
        <p:scale>
          <a:sx n="128" d="100"/>
          <a:sy n="128" d="100"/>
        </p:scale>
        <p:origin x="1432" y="17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2022. 3. 14.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13" name="Picture 5" descr="G:\엠앤에이 솔루션\DANACOID\JPG\CAT5 MAN.JPG">
            <a:extLst>
              <a:ext uri="{FF2B5EF4-FFF2-40B4-BE49-F238E27FC236}">
                <a16:creationId xmlns:a16="http://schemas.microsoft.com/office/drawing/2014/main" id="{62DCDEBD-4AB4-46F9-9756-9E79F3E8F8F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280" y="2"/>
            <a:ext cx="2432720" cy="682154"/>
          </a:xfrm>
          <a:prstGeom prst="rect">
            <a:avLst/>
          </a:prstGeom>
          <a:noFill/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id="{5FEB699F-6F2F-4472-9475-AE714678328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288" y="92083"/>
            <a:ext cx="1222524" cy="426739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1F23430E-0083-49DA-BC9D-F1456A101B8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71" b="16255"/>
          <a:stretch/>
        </p:blipFill>
        <p:spPr>
          <a:xfrm>
            <a:off x="29174" y="62562"/>
            <a:ext cx="1077567" cy="601008"/>
          </a:xfrm>
          <a:prstGeom prst="rect">
            <a:avLst/>
          </a:prstGeom>
        </p:spPr>
      </p:pic>
      <p:grpSp>
        <p:nvGrpSpPr>
          <p:cNvPr id="19" name="그룹 18">
            <a:extLst>
              <a:ext uri="{FF2B5EF4-FFF2-40B4-BE49-F238E27FC236}">
                <a16:creationId xmlns:a16="http://schemas.microsoft.com/office/drawing/2014/main" id="{DA8E019D-9FEB-422C-BFAD-569C41072DA8}"/>
              </a:ext>
            </a:extLst>
          </p:cNvPr>
          <p:cNvGrpSpPr/>
          <p:nvPr userDrawn="1"/>
        </p:nvGrpSpPr>
        <p:grpSpPr>
          <a:xfrm>
            <a:off x="1" y="6671046"/>
            <a:ext cx="9906000" cy="195343"/>
            <a:chOff x="2720" y="55380"/>
            <a:chExt cx="12190811" cy="200899"/>
          </a:xfrm>
        </p:grpSpPr>
        <p:sp>
          <p:nvSpPr>
            <p:cNvPr id="20" name="직사각형 19">
              <a:extLst>
                <a:ext uri="{FF2B5EF4-FFF2-40B4-BE49-F238E27FC236}">
                  <a16:creationId xmlns:a16="http://schemas.microsoft.com/office/drawing/2014/main" id="{40CF0BE2-D263-42A1-B179-086D0E733C30}"/>
                </a:ext>
              </a:extLst>
            </p:cNvPr>
            <p:cNvSpPr/>
            <p:nvPr/>
          </p:nvSpPr>
          <p:spPr>
            <a:xfrm>
              <a:off x="2720" y="55380"/>
              <a:ext cx="4077056" cy="200899"/>
            </a:xfrm>
            <a:prstGeom prst="rect">
              <a:avLst/>
            </a:prstGeom>
            <a:solidFill>
              <a:srgbClr val="33CCCC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직사각형 20">
              <a:extLst>
                <a:ext uri="{FF2B5EF4-FFF2-40B4-BE49-F238E27FC236}">
                  <a16:creationId xmlns:a16="http://schemas.microsoft.com/office/drawing/2014/main" id="{4BACAF3A-DD31-40AC-B2DD-B15E4BCDA92C}"/>
                </a:ext>
              </a:extLst>
            </p:cNvPr>
            <p:cNvSpPr/>
            <p:nvPr/>
          </p:nvSpPr>
          <p:spPr>
            <a:xfrm>
              <a:off x="4079775" y="55380"/>
              <a:ext cx="4042387" cy="200899"/>
            </a:xfrm>
            <a:prstGeom prst="rect">
              <a:avLst/>
            </a:prstGeom>
            <a:solidFill>
              <a:srgbClr val="FF33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직사각형 21">
              <a:extLst>
                <a:ext uri="{FF2B5EF4-FFF2-40B4-BE49-F238E27FC236}">
                  <a16:creationId xmlns:a16="http://schemas.microsoft.com/office/drawing/2014/main" id="{EC558811-7391-4A2C-B9D0-73FF8B9D894D}"/>
                </a:ext>
              </a:extLst>
            </p:cNvPr>
            <p:cNvSpPr/>
            <p:nvPr/>
          </p:nvSpPr>
          <p:spPr>
            <a:xfrm>
              <a:off x="8122162" y="55380"/>
              <a:ext cx="4071369" cy="200899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9A180A93-ACC9-444E-A172-A5CD5C93AF97}"/>
              </a:ext>
            </a:extLst>
          </p:cNvPr>
          <p:cNvSpPr txBox="1"/>
          <p:nvPr userDrawn="1"/>
        </p:nvSpPr>
        <p:spPr>
          <a:xfrm>
            <a:off x="4147925" y="6618824"/>
            <a:ext cx="1597163" cy="302611"/>
          </a:xfrm>
          <a:prstGeom prst="rect">
            <a:avLst/>
          </a:prstGeom>
          <a:noFill/>
        </p:spPr>
        <p:txBody>
          <a:bodyPr wrap="none" lIns="132046" tIns="66022" rIns="132046" bIns="66022" rtlCol="0">
            <a:spAutoFit/>
          </a:bodyPr>
          <a:lstStyle/>
          <a:p>
            <a:pPr algn="r"/>
            <a:r>
              <a:rPr lang="en-US" altLang="ko-KR" sz="1100" dirty="0">
                <a:solidFill>
                  <a:srgbClr val="AC2100"/>
                </a:solidFill>
                <a:latin typeface="Malgun Gothic"/>
                <a:ea typeface="굴림" pitchFamily="50" charset="-127"/>
                <a:cs typeface="Malgun Gothic"/>
                <a:sym typeface="Century Gothic" pitchFamily="34" charset="0"/>
              </a:rPr>
              <a:t>www.SOFTGEAR.tech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6615FE1-79BF-47E3-9DDB-7F6A844A4A66}"/>
              </a:ext>
            </a:extLst>
          </p:cNvPr>
          <p:cNvSpPr txBox="1"/>
          <p:nvPr userDrawn="1"/>
        </p:nvSpPr>
        <p:spPr>
          <a:xfrm>
            <a:off x="6825208" y="6612891"/>
            <a:ext cx="3156886" cy="302611"/>
          </a:xfrm>
          <a:prstGeom prst="rect">
            <a:avLst/>
          </a:prstGeom>
          <a:noFill/>
        </p:spPr>
        <p:txBody>
          <a:bodyPr wrap="none" lIns="132046" tIns="66022" rIns="132046" bIns="66022" rtlCol="0">
            <a:spAutoFit/>
          </a:bodyPr>
          <a:lstStyle/>
          <a:p>
            <a:pPr algn="r"/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algun Gothic"/>
                <a:ea typeface="굴림" pitchFamily="50" charset="-127"/>
                <a:cs typeface="Malgun Gothic"/>
                <a:sym typeface="Century Gothic" pitchFamily="34" charset="0"/>
              </a:rPr>
              <a:t>Copyright ⓒ SOFTGEAR  All Rights Reserved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5277FF2-689E-434E-8865-210AC47FE9D6}"/>
              </a:ext>
            </a:extLst>
          </p:cNvPr>
          <p:cNvSpPr txBox="1"/>
          <p:nvPr userDrawn="1"/>
        </p:nvSpPr>
        <p:spPr>
          <a:xfrm>
            <a:off x="840338" y="6621203"/>
            <a:ext cx="1677314" cy="302611"/>
          </a:xfrm>
          <a:prstGeom prst="rect">
            <a:avLst/>
          </a:prstGeom>
          <a:noFill/>
        </p:spPr>
        <p:txBody>
          <a:bodyPr wrap="none" lIns="132046" tIns="66022" rIns="132046" bIns="66022" rtlCol="0">
            <a:spAutoFit/>
          </a:bodyPr>
          <a:lstStyle/>
          <a:p>
            <a:pPr algn="r"/>
            <a:r>
              <a:rPr lang="en-US" altLang="ko-KR" sz="1100" dirty="0">
                <a:solidFill>
                  <a:srgbClr val="259B98"/>
                </a:solidFill>
                <a:latin typeface="Malgun Gothic"/>
                <a:ea typeface="굴림" pitchFamily="50" charset="-127"/>
                <a:cs typeface="Malgun Gothic"/>
                <a:sym typeface="Century Gothic" pitchFamily="34" charset="0"/>
              </a:rPr>
              <a:t>www.DANACOID.co.kr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2022. 3. 14.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2022. 3. 14.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emf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62295412-D8F6-40D7-97DD-31F819B27ED5}"/>
              </a:ext>
            </a:extLst>
          </p:cNvPr>
          <p:cNvSpPr/>
          <p:nvPr/>
        </p:nvSpPr>
        <p:spPr>
          <a:xfrm>
            <a:off x="5529064" y="1196752"/>
            <a:ext cx="3960440" cy="1910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1000" dirty="0" err="1">
                <a:latin typeface="Arial" panose="020B0604020202020204" pitchFamily="34" charset="0"/>
                <a:cs typeface="Arial" panose="020B0604020202020204" pitchFamily="34" charset="0"/>
              </a:rPr>
              <a:t>Audinate</a:t>
            </a:r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Dante™ network based media server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단테 사운드 카드를 적용한 디지털 오디오 출력</a:t>
            </a:r>
            <a:endParaRPr lang="en-US" altLang="ko-K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실시간 </a:t>
            </a:r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8CH /</a:t>
            </a:r>
            <a:r>
              <a:rPr lang="ko-K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16CH BGM stereo audio </a:t>
            </a:r>
            <a:r>
              <a:rPr lang="ko-K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파일</a:t>
            </a:r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ko-K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재생목록 재생</a:t>
            </a:r>
            <a:endParaRPr lang="en-US" altLang="ko-K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DANTE</a:t>
            </a:r>
            <a:r>
              <a:rPr lang="ko-K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포맷 출력 또는 </a:t>
            </a:r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DSP</a:t>
            </a:r>
            <a:r>
              <a:rPr lang="ko-K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와 연동하여 아날로그 출력활용</a:t>
            </a:r>
            <a:endParaRPr lang="en-US" altLang="ko-K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트랙별</a:t>
            </a:r>
            <a:r>
              <a:rPr lang="ko-K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수동 재생 또는 스케쥴 지정 오토플레이 지원</a:t>
            </a:r>
            <a:endParaRPr lang="en-US" altLang="ko-K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BGM </a:t>
            </a:r>
            <a:r>
              <a:rPr lang="ko-K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채널 단위 </a:t>
            </a:r>
            <a:r>
              <a:rPr lang="ko-KR" alt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요일별</a:t>
            </a:r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ko-K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시간대 </a:t>
            </a:r>
            <a:r>
              <a:rPr lang="ko-KR" alt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스케쥴지정</a:t>
            </a:r>
            <a:r>
              <a:rPr lang="ko-K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재생목록 적용</a:t>
            </a:r>
            <a:endParaRPr lang="en-US" altLang="ko-K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외부 명령어 송출 자동 </a:t>
            </a:r>
            <a:r>
              <a:rPr lang="ko-KR" alt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셧다운</a:t>
            </a:r>
            <a:r>
              <a:rPr lang="ko-K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기능지원</a:t>
            </a:r>
            <a:endParaRPr lang="en-US" altLang="ko-K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스케쥴 리셋</a:t>
            </a:r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ko-K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재실행 요일 지정</a:t>
            </a:r>
            <a:endParaRPr lang="en-US" altLang="ko-K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592C6CD4-E60C-40DA-B51F-E05B7CB503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2520" y="1300528"/>
            <a:ext cx="4104456" cy="34246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447D12C8-1580-4714-8EC9-71A5D1DC031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96544" y="3604362"/>
            <a:ext cx="4376936" cy="2848974"/>
          </a:xfrm>
          <a:prstGeom prst="rect">
            <a:avLst/>
          </a:prstGeom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235201F7-BC90-4226-BA2F-FF80A6E1117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78866" y="3496688"/>
            <a:ext cx="2492563" cy="219727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2147C404-5AC5-4F32-BF9A-DA37A8384DF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8544" y="5560467"/>
            <a:ext cx="2573852" cy="1045150"/>
          </a:xfrm>
          <a:prstGeom prst="rect">
            <a:avLst/>
          </a:prstGeom>
        </p:spPr>
      </p:pic>
      <p:sp>
        <p:nvSpPr>
          <p:cNvPr id="14" name="직사각형 13">
            <a:extLst>
              <a:ext uri="{FF2B5EF4-FFF2-40B4-BE49-F238E27FC236}">
                <a16:creationId xmlns:a16="http://schemas.microsoft.com/office/drawing/2014/main" id="{C6B6A66A-89B6-441F-8576-FA280C6E58FA}"/>
              </a:ext>
            </a:extLst>
          </p:cNvPr>
          <p:cNvSpPr/>
          <p:nvPr/>
        </p:nvSpPr>
        <p:spPr>
          <a:xfrm>
            <a:off x="504056" y="774958"/>
            <a:ext cx="23607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b="1" dirty="0"/>
              <a:t>MULTI TRACK BGM PLAYER</a:t>
            </a:r>
            <a:br>
              <a:rPr lang="en-US" altLang="ko-KR" sz="1000" dirty="0"/>
            </a:br>
            <a:r>
              <a:rPr lang="en-US" altLang="ko-KR" sz="1000" dirty="0"/>
              <a:t>16CH &amp; 8CH</a:t>
            </a:r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123E5146-10B0-4572-A0A5-F260D8D7832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3568" y="271265"/>
            <a:ext cx="1297861" cy="393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348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5817</TotalTime>
  <Words>71</Words>
  <Application>Microsoft Macintosh PowerPoint</Application>
  <PresentationFormat>A4 용지(210x297mm)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Malgun Gothic</vt:lpstr>
      <vt:lpstr>Malgun Gothic</vt:lpstr>
      <vt:lpstr>Arial</vt:lpstr>
      <vt:lpstr>Wingdings</vt:lpstr>
      <vt:lpstr>Office 테마</vt:lpstr>
      <vt:lpstr>PowerPoint 프레젠테이션</vt:lpstr>
    </vt:vector>
  </TitlesOfParts>
  <Company>R&amp;D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Microsoft Corporation</dc:creator>
  <cp:lastModifiedBy>Jeong Hojung</cp:lastModifiedBy>
  <cp:revision>525</cp:revision>
  <cp:lastPrinted>2018-01-08T09:46:35Z</cp:lastPrinted>
  <dcterms:created xsi:type="dcterms:W3CDTF">2006-10-05T04:04:58Z</dcterms:created>
  <dcterms:modified xsi:type="dcterms:W3CDTF">2022-03-14T07:23:46Z</dcterms:modified>
</cp:coreProperties>
</file>