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</p:sldIdLst>
  <p:sldSz cx="9906000" cy="6858000" type="A4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1C7"/>
    <a:srgbClr val="EAEAEA"/>
    <a:srgbClr val="E8E8E8"/>
    <a:srgbClr val="28A6CE"/>
    <a:srgbClr val="3EB5DA"/>
    <a:srgbClr val="3EA6DA"/>
    <a:srgbClr val="6BBBE3"/>
    <a:srgbClr val="E2E2E2"/>
    <a:srgbClr val="DBAB33"/>
    <a:srgbClr val="05B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44" autoAdjust="0"/>
  </p:normalViewPr>
  <p:slideViewPr>
    <p:cSldViewPr>
      <p:cViewPr>
        <p:scale>
          <a:sx n="150" d="100"/>
          <a:sy n="150" d="100"/>
        </p:scale>
        <p:origin x="-88" y="13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11/06/21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Picture 2" descr="G:\엠앤에이 솔루션\DANACOID\JPG\BAR.JPG">
            <a:extLst>
              <a:ext uri="{FF2B5EF4-FFF2-40B4-BE49-F238E27FC236}">
                <a16:creationId xmlns="" xmlns:a16="http://schemas.microsoft.com/office/drawing/2014/main" id="{F54A79F9-C3AD-4048-B48D-815A30D28A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4883"/>
            <a:ext cx="9906000" cy="190501"/>
          </a:xfrm>
          <a:prstGeom prst="rect">
            <a:avLst/>
          </a:prstGeom>
          <a:noFill/>
        </p:spPr>
      </p:pic>
      <p:pic>
        <p:nvPicPr>
          <p:cNvPr id="8" name="Picture 5" descr="G:\엠앤에이 솔루션\DANACOID\JPG\CAT5 MAN.JPG">
            <a:extLst>
              <a:ext uri="{FF2B5EF4-FFF2-40B4-BE49-F238E27FC236}">
                <a16:creationId xmlns="" xmlns:a16="http://schemas.microsoft.com/office/drawing/2014/main" id="{B16A9E27-AED7-4576-932D-4C0FDD9E43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280" y="2"/>
            <a:ext cx="2432720" cy="682154"/>
          </a:xfrm>
          <a:prstGeom prst="rect">
            <a:avLst/>
          </a:prstGeom>
          <a:noFill/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745999C-1E30-49B3-8D28-457A34DD84F1}"/>
              </a:ext>
            </a:extLst>
          </p:cNvPr>
          <p:cNvSpPr txBox="1"/>
          <p:nvPr userDrawn="1"/>
        </p:nvSpPr>
        <p:spPr>
          <a:xfrm>
            <a:off x="6524739" y="6637981"/>
            <a:ext cx="3382600" cy="262222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pPr algn="r"/>
            <a:r>
              <a:rPr lang="en-US" altLang="ko-KR" sz="1000" dirty="0"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Copyright ⓒ  DANACOID KOREA  All Rights Reserved</a:t>
            </a:r>
          </a:p>
        </p:txBody>
      </p:sp>
      <p:pic>
        <p:nvPicPr>
          <p:cNvPr id="10" name="Picture 4" descr="G:\엠앤에이 솔루션\DANACOID\수신자료\LOGO\大因新logo黑JPG.jpg">
            <a:extLst>
              <a:ext uri="{FF2B5EF4-FFF2-40B4-BE49-F238E27FC236}">
                <a16:creationId xmlns="" xmlns:a16="http://schemas.microsoft.com/office/drawing/2014/main" id="{A6D867E6-128C-497A-869C-4B43B1D131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44624"/>
            <a:ext cx="1656184" cy="542818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8B9A683-A92B-4D8F-8CE9-7D647B981213}"/>
              </a:ext>
            </a:extLst>
          </p:cNvPr>
          <p:cNvSpPr txBox="1"/>
          <p:nvPr userDrawn="1"/>
        </p:nvSpPr>
        <p:spPr>
          <a:xfrm>
            <a:off x="-1339" y="6637981"/>
            <a:ext cx="1481503" cy="446888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pPr algn="r"/>
            <a:r>
              <a:rPr lang="en-US" altLang="ko-KR" sz="1100" dirty="0"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www.danacoid.co.kr</a:t>
            </a:r>
          </a:p>
          <a:p>
            <a:pPr algn="r"/>
            <a:endParaRPr lang="en-US" altLang="ko-KR" sz="1100" dirty="0">
              <a:latin typeface="Malgun Gothic"/>
              <a:ea typeface="굴림" pitchFamily="50" charset="-127"/>
              <a:cs typeface="Malgun Gothic"/>
              <a:sym typeface="Century Gothic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11/06/21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11/06/21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표 27">
            <a:extLst>
              <a:ext uri="{FF2B5EF4-FFF2-40B4-BE49-F238E27FC236}">
                <a16:creationId xmlns="" xmlns:a16="http://schemas.microsoft.com/office/drawing/2014/main" id="{28081A2A-40B6-4721-8FA2-C5CE80DB1EC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4378" y="1340768"/>
          <a:ext cx="9401150" cy="604671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856534">
                  <a:extLst>
                    <a:ext uri="{9D8B030D-6E8A-4147-A177-3AD203B41FA5}">
                      <a16:colId xmlns="" xmlns:a16="http://schemas.microsoft.com/office/drawing/2014/main" val="2091117205"/>
                    </a:ext>
                  </a:extLst>
                </a:gridCol>
                <a:gridCol w="5544616">
                  <a:extLst>
                    <a:ext uri="{9D8B030D-6E8A-4147-A177-3AD203B41FA5}">
                      <a16:colId xmlns="" xmlns:a16="http://schemas.microsoft.com/office/drawing/2014/main" val="610348326"/>
                    </a:ext>
                  </a:extLst>
                </a:gridCol>
              </a:tblGrid>
              <a:tr h="345638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66611902"/>
                  </a:ext>
                </a:extLst>
              </a:tr>
              <a:tr h="2590326"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32998234"/>
                  </a:ext>
                </a:extLst>
              </a:tr>
            </a:tbl>
          </a:graphicData>
        </a:graphic>
      </p:graphicFrame>
      <p:sp>
        <p:nvSpPr>
          <p:cNvPr id="12" name="부제목 2">
            <a:extLst>
              <a:ext uri="{FF2B5EF4-FFF2-40B4-BE49-F238E27FC236}">
                <a16:creationId xmlns="" xmlns:a16="http://schemas.microsoft.com/office/drawing/2014/main" id="{8A0C3C61-1B9F-4BDC-84C4-DC214F3E1444}"/>
              </a:ext>
            </a:extLst>
          </p:cNvPr>
          <p:cNvSpPr txBox="1">
            <a:spLocks/>
          </p:cNvSpPr>
          <p:nvPr/>
        </p:nvSpPr>
        <p:spPr>
          <a:xfrm>
            <a:off x="7413154" y="287903"/>
            <a:ext cx="1533068" cy="349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00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</a:rPr>
              <a:t>DynePro</a:t>
            </a:r>
            <a:endParaRPr kumimoji="0" lang="ko-KR" altLang="en-US" sz="200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itchFamily="34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="" xmlns:a16="http://schemas.microsoft.com/office/drawing/2014/main" id="{01EBB4F7-F8F0-448A-ABD8-CF32AC0FACD1}"/>
              </a:ext>
            </a:extLst>
          </p:cNvPr>
          <p:cNvSpPr/>
          <p:nvPr/>
        </p:nvSpPr>
        <p:spPr>
          <a:xfrm>
            <a:off x="704528" y="4996333"/>
            <a:ext cx="8640960" cy="1581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way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고음압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액티브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혼스피커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채널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60W PoE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파워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앰프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모듈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내장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(802.3at) 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DSP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내장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(5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밴드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EQ,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프리셋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게인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뮤트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Dante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프로토콜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PoE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전원공급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ABS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강화 플라스틱 케이스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IP 65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방수 등급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="" xmlns:a16="http://schemas.microsoft.com/office/drawing/2014/main" id="{C59B17B0-D895-4B8B-B40C-BB162E8E177E}"/>
              </a:ext>
            </a:extLst>
          </p:cNvPr>
          <p:cNvSpPr/>
          <p:nvPr/>
        </p:nvSpPr>
        <p:spPr>
          <a:xfrm>
            <a:off x="4376936" y="1360294"/>
            <a:ext cx="4968552" cy="2489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Technical Specification</a:t>
            </a:r>
          </a:p>
          <a:p>
            <a:pPr marL="171450" indent="-1714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입력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포트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RJ-45 1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(Dante, PoE)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유닛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구성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HF: 1”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, LF: 6.5” 1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지향각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90°x60°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주파수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특성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110Hz-13KHz ±3dB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최대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음압레벨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119dB SPL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입력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감도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95dB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정격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출력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(peak)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60W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(PoE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앰프 출력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임피던스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l-GR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무게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Kg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크기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300</a:t>
            </a:r>
            <a:r>
              <a:rPr lang="el-GR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360x256mm</a:t>
            </a:r>
          </a:p>
        </p:txBody>
      </p:sp>
      <p:sp>
        <p:nvSpPr>
          <p:cNvPr id="26" name="모서리가 둥근 직사각형 17">
            <a:extLst>
              <a:ext uri="{FF2B5EF4-FFF2-40B4-BE49-F238E27FC236}">
                <a16:creationId xmlns="" xmlns:a16="http://schemas.microsoft.com/office/drawing/2014/main" id="{17907B41-FBDB-4E0B-9D15-220756E8C440}"/>
              </a:ext>
            </a:extLst>
          </p:cNvPr>
          <p:cNvSpPr/>
          <p:nvPr/>
        </p:nvSpPr>
        <p:spPr bwMode="auto">
          <a:xfrm rot="16200000">
            <a:off x="4775055" y="-3593854"/>
            <a:ext cx="396000" cy="911311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DynePro DANTE PoE Active </a:t>
            </a:r>
            <a:r>
              <a:rPr lang="en-US" altLang="ko-KR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Horn Speaker</a:t>
            </a:r>
            <a:r>
              <a:rPr lang="ko-KR" altLang="en-US" sz="1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DA-</a:t>
            </a:r>
            <a:r>
              <a:rPr lang="en-US" altLang="ko-KR" sz="14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RPO65H</a:t>
            </a:r>
            <a:r>
              <a:rPr lang="ko-KR" altLang="en-US" sz="14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ko-KR" altLang="en-US" sz="14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="" xmlns:a16="http://schemas.microsoft.com/office/drawing/2014/main" id="{162FC7E9-CEEB-42B3-9CB7-F2F50AA7930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677" t="12980" r="2893" b="2444"/>
          <a:stretch/>
        </p:blipFill>
        <p:spPr>
          <a:xfrm>
            <a:off x="1350997" y="3243266"/>
            <a:ext cx="1657787" cy="11559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그림 4">
            <a:extLst>
              <a:ext uri="{FF2B5EF4-FFF2-40B4-BE49-F238E27FC236}">
                <a16:creationId xmlns="" xmlns:a16="http://schemas.microsoft.com/office/drawing/2014/main" id="{D9E3AF20-84C8-4344-B929-682F9A0C60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45" y="1268760"/>
            <a:ext cx="2592285" cy="1728190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="" xmlns:a16="http://schemas.microsoft.com/office/drawing/2014/main" id="{999293BD-202A-4BF7-B6A0-4C977ECD436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692" y="2909307"/>
            <a:ext cx="552607" cy="16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411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5223</TotalTime>
  <Words>122</Words>
  <Application>Microsoft Macintosh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테마</vt:lpstr>
      <vt:lpstr>PowerPoint Presentation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Lamy</cp:lastModifiedBy>
  <cp:revision>428</cp:revision>
  <cp:lastPrinted>2018-01-08T09:46:35Z</cp:lastPrinted>
  <dcterms:created xsi:type="dcterms:W3CDTF">2006-10-05T04:04:58Z</dcterms:created>
  <dcterms:modified xsi:type="dcterms:W3CDTF">2021-06-11T09:38:06Z</dcterms:modified>
</cp:coreProperties>
</file>