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44" autoAdjust="0"/>
  </p:normalViewPr>
  <p:slideViewPr>
    <p:cSldViewPr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2022. 3. 14.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Picture 5" descr="G:\엠앤에이 솔루션\DANACOID\JPG\CAT5 MAN.JPG">
            <a:extLst>
              <a:ext uri="{FF2B5EF4-FFF2-40B4-BE49-F238E27FC236}">
                <a16:creationId xmlns:a16="http://schemas.microsoft.com/office/drawing/2014/main" id="{62DCDEBD-4AB4-46F9-9756-9E79F3E8F8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5FEB699F-6F2F-4472-9475-AE71467832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F23430E-0083-49DA-BC9D-F1456A101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DA8E019D-9FEB-422C-BFAD-569C41072DA8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0CF0BE2-D263-42A1-B179-086D0E733C30}"/>
                </a:ext>
              </a:extLst>
            </p:cNvPr>
            <p:cNvSpPr/>
            <p:nvPr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4BACAF3A-DD31-40AC-B2DD-B15E4BCDA92C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EC558811-7391-4A2C-B9D0-73FF8B9D894D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A180A93-ACC9-444E-A172-A5CD5C93AF97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615FE1-79BF-47E3-9DDB-7F6A844A4A66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277FF2-689E-434E-8865-210AC47FE9D6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2022. 3. 14.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2022. 3. 14.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표 27">
            <a:extLst>
              <a:ext uri="{FF2B5EF4-FFF2-40B4-BE49-F238E27FC236}">
                <a16:creationId xmlns:a16="http://schemas.microsoft.com/office/drawing/2014/main" id="{28081A2A-40B6-4721-8FA2-C5CE80DB1ECA}"/>
              </a:ext>
            </a:extLst>
          </p:cNvPr>
          <p:cNvGraphicFramePr>
            <a:graphicFrameLocks noGrp="1"/>
          </p:cNvGraphicFramePr>
          <p:nvPr/>
        </p:nvGraphicFramePr>
        <p:xfrm>
          <a:off x="304378" y="1340768"/>
          <a:ext cx="9401150" cy="60467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610348326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26" name="모서리가 둥근 직사각형 17">
            <a:extLst>
              <a:ext uri="{FF2B5EF4-FFF2-40B4-BE49-F238E27FC236}">
                <a16:creationId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DynePro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</a:rPr>
              <a:t>DSP Wall Controller   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</a:rPr>
              <a:t>DA-DCP3</a:t>
            </a:r>
            <a:endParaRPr kumimoji="0"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471F267-8348-4956-885C-3CEC28AEC0B4}"/>
              </a:ext>
            </a:extLst>
          </p:cNvPr>
          <p:cNvSpPr/>
          <p:nvPr/>
        </p:nvSpPr>
        <p:spPr>
          <a:xfrm>
            <a:off x="704528" y="4868867"/>
            <a:ext cx="8640960" cy="1151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DSP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원격지 제어용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콘트롤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패널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음량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뮤트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프리셋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사용자 지정 프로그램 버튼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파라메터 설정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제어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다이얼노브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동작모드 상태표시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LCD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사용자 지정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페이지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79CFD23-F71B-4454-B4A1-42DF188E7DE7}"/>
              </a:ext>
            </a:extLst>
          </p:cNvPr>
          <p:cNvSpPr/>
          <p:nvPr/>
        </p:nvSpPr>
        <p:spPr>
          <a:xfrm>
            <a:off x="4376936" y="1360294"/>
            <a:ext cx="4968552" cy="1151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LCD Resolution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320 * 240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protocol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 protocol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</a:t>
            </a:r>
            <a:r>
              <a:rPr lang="en-US" altLang="ko-KR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setting mode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manual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Supply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POE</a:t>
            </a:r>
            <a:endParaRPr lang="en-US" altLang="ko-KR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23398EA-2B62-498A-9BA3-2285443908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6" t="14018" r="26012" b="14017"/>
          <a:stretch/>
        </p:blipFill>
        <p:spPr>
          <a:xfrm>
            <a:off x="541658" y="1936061"/>
            <a:ext cx="1944216" cy="2004972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E552E05-82DC-43EB-B6BB-555279A091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3" t="15653" r="28919" b="16198"/>
          <a:stretch/>
        </p:blipFill>
        <p:spPr>
          <a:xfrm>
            <a:off x="2576736" y="2516819"/>
            <a:ext cx="1295670" cy="137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7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5820</TotalTime>
  <Words>58</Words>
  <Application>Microsoft Macintosh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Malgun Gothic</vt:lpstr>
      <vt:lpstr>Malgun Gothic</vt:lpstr>
      <vt:lpstr>Arial</vt:lpstr>
      <vt:lpstr>Wingdings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Jeong Hojung</cp:lastModifiedBy>
  <cp:revision>525</cp:revision>
  <cp:lastPrinted>2018-01-08T09:46:35Z</cp:lastPrinted>
  <dcterms:created xsi:type="dcterms:W3CDTF">2006-10-05T04:04:58Z</dcterms:created>
  <dcterms:modified xsi:type="dcterms:W3CDTF">2022-03-14T04:25:17Z</dcterms:modified>
</cp:coreProperties>
</file>