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44" autoAdjust="0"/>
  </p:normalViewPr>
  <p:slideViewPr>
    <p:cSldViewPr>
      <p:cViewPr varScale="1">
        <p:scale>
          <a:sx n="128" d="100"/>
          <a:sy n="128" d="100"/>
        </p:scale>
        <p:origin x="1432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Picture 5" descr="G:\엠앤에이 솔루션\DANACOID\JPG\CAT5 MAN.JPG">
            <a:extLst>
              <a:ext uri="{FF2B5EF4-FFF2-40B4-BE49-F238E27FC236}">
                <a16:creationId xmlns:a16="http://schemas.microsoft.com/office/drawing/2014/main" id="{B16A9E27-AED7-4576-932D-4C0FDD9E43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1BF20CE-5D10-47FB-AD08-A1A3734AF9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92083"/>
            <a:ext cx="1222524" cy="426739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FF82BDCE-92D4-4CAC-8D5A-11D7BDEBCD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1" b="16255"/>
          <a:stretch/>
        </p:blipFill>
        <p:spPr>
          <a:xfrm>
            <a:off x="29174" y="62562"/>
            <a:ext cx="1077567" cy="60100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E2402187-6D00-4136-B9C8-2831A163F58A}"/>
              </a:ext>
            </a:extLst>
          </p:cNvPr>
          <p:cNvGrpSpPr/>
          <p:nvPr userDrawn="1"/>
        </p:nvGrpSpPr>
        <p:grpSpPr>
          <a:xfrm>
            <a:off x="1" y="6671046"/>
            <a:ext cx="9906000" cy="195343"/>
            <a:chOff x="2720" y="55380"/>
            <a:chExt cx="12190811" cy="200899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766DE984-5201-4E89-90F7-02E3031A9816}"/>
                </a:ext>
              </a:extLst>
            </p:cNvPr>
            <p:cNvSpPr/>
            <p:nvPr userDrawn="1"/>
          </p:nvSpPr>
          <p:spPr>
            <a:xfrm>
              <a:off x="2720" y="55380"/>
              <a:ext cx="4077056" cy="200899"/>
            </a:xfrm>
            <a:prstGeom prst="rect">
              <a:avLst/>
            </a:prstGeom>
            <a:solidFill>
              <a:srgbClr val="33CCC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B9186936-C61D-4E82-B4A8-1478DE2C97FE}"/>
                </a:ext>
              </a:extLst>
            </p:cNvPr>
            <p:cNvSpPr/>
            <p:nvPr/>
          </p:nvSpPr>
          <p:spPr>
            <a:xfrm>
              <a:off x="4079775" y="55380"/>
              <a:ext cx="4042387" cy="200899"/>
            </a:xfrm>
            <a:prstGeom prst="rect">
              <a:avLst/>
            </a:prstGeom>
            <a:solidFill>
              <a:srgbClr val="FF33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B055A78F-4459-42E3-BEDB-C61D78AFCF0E}"/>
                </a:ext>
              </a:extLst>
            </p:cNvPr>
            <p:cNvSpPr/>
            <p:nvPr/>
          </p:nvSpPr>
          <p:spPr>
            <a:xfrm>
              <a:off x="8122162" y="55380"/>
              <a:ext cx="4071369" cy="20089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E2BFAA9-21BA-400B-B09C-FA6E757F5F49}"/>
              </a:ext>
            </a:extLst>
          </p:cNvPr>
          <p:cNvSpPr txBox="1"/>
          <p:nvPr userDrawn="1"/>
        </p:nvSpPr>
        <p:spPr>
          <a:xfrm>
            <a:off x="4147925" y="6618824"/>
            <a:ext cx="1597163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AC2100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www.SOFTGEAR.tech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08F9E4-CDCB-489D-B6FC-1968F99FC441}"/>
              </a:ext>
            </a:extLst>
          </p:cNvPr>
          <p:cNvSpPr txBox="1"/>
          <p:nvPr userDrawn="1"/>
        </p:nvSpPr>
        <p:spPr>
          <a:xfrm>
            <a:off x="6825208" y="6612891"/>
            <a:ext cx="3156886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SOFTGEAR  All Rights Reserved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983C65-DDE2-4F50-82FD-04336BD64C34}"/>
              </a:ext>
            </a:extLst>
          </p:cNvPr>
          <p:cNvSpPr txBox="1"/>
          <p:nvPr userDrawn="1"/>
        </p:nvSpPr>
        <p:spPr>
          <a:xfrm>
            <a:off x="840338" y="6621203"/>
            <a:ext cx="1677314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259B98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E8B11AD7-3E07-417F-853C-33118C771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76066"/>
              </p:ext>
            </p:extLst>
          </p:nvPr>
        </p:nvGraphicFramePr>
        <p:xfrm>
          <a:off x="272480" y="1450195"/>
          <a:ext cx="9401150" cy="52172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56534">
                  <a:extLst>
                    <a:ext uri="{9D8B030D-6E8A-4147-A177-3AD203B41FA5}">
                      <a16:colId xmlns:a16="http://schemas.microsoft.com/office/drawing/2014/main" val="20911172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610348326"/>
                    </a:ext>
                  </a:extLst>
                </a:gridCol>
              </a:tblGrid>
              <a:tr h="262687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611902"/>
                  </a:ext>
                </a:extLst>
              </a:tr>
              <a:tr h="2590326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98234"/>
                  </a:ext>
                </a:extLst>
              </a:tr>
            </a:tbl>
          </a:graphicData>
        </a:graphic>
      </p:graphicFrame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9B17B0-D895-4B8B-B40C-BB162E8E177E}"/>
              </a:ext>
            </a:extLst>
          </p:cNvPr>
          <p:cNvSpPr/>
          <p:nvPr/>
        </p:nvSpPr>
        <p:spPr>
          <a:xfrm>
            <a:off x="4376936" y="1196752"/>
            <a:ext cx="5112568" cy="2674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Specification</a:t>
            </a:r>
          </a:p>
          <a:p>
            <a:pPr>
              <a:lnSpc>
                <a:spcPts val="1260"/>
              </a:lnSpc>
              <a:spcBef>
                <a:spcPts val="100"/>
              </a:spcBef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영상압축코덱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H.264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해상도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800x600 ~ 3840x2160@30Hz, 8 bit, 4:4:4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컬러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스페이스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및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크로마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서브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샘플링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YUV, RGB / 4:4:4, 4:2:2, 4:2:0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음성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규격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AAC-LP MPEG-4 G711, 24bit/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최대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96kHz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샘플링비율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디지털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스테레오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입출력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AD/DA 24bit/48kHz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비트전송속도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256K ~ 100Mbps (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커스텀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설정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가능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지연시간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: &lt;3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프레임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(50ms in 60Hz)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HDMI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단자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출력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네트워크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단자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1G  RJ45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SFP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음성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단자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스테레오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언발란스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출력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제어단자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RS-232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RS-485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IR I/O, LOGIC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I/O , KVM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용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USB </a:t>
            </a:r>
          </a:p>
          <a:p>
            <a:pPr>
              <a:lnSpc>
                <a:spcPts val="1260"/>
              </a:lnSpc>
            </a:pP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전원공급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단자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DC12V &amp; PoE (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전원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이중화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>
              <a:lnSpc>
                <a:spcPts val="1260"/>
              </a:lnSpc>
            </a:pP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정격용량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12W</a:t>
            </a:r>
          </a:p>
          <a:p>
            <a:pPr>
              <a:lnSpc>
                <a:spcPts val="1260"/>
              </a:lnSpc>
            </a:pP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제품크기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HxWxD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30 x 180 x 130 (mm) </a:t>
            </a:r>
          </a:p>
        </p:txBody>
      </p:sp>
      <p:sp>
        <p:nvSpPr>
          <p:cNvPr id="26" name="모서리가 둥근 직사각형 17">
            <a:extLst>
              <a:ext uri="{FF2B5EF4-FFF2-40B4-BE49-F238E27FC236}">
                <a16:creationId xmlns:a16="http://schemas.microsoft.com/office/drawing/2014/main" id="{17907B41-FBDB-4E0B-9D15-220756E8C440}"/>
              </a:ext>
            </a:extLst>
          </p:cNvPr>
          <p:cNvSpPr/>
          <p:nvPr/>
        </p:nvSpPr>
        <p:spPr bwMode="auto">
          <a:xfrm rot="16200000">
            <a:off x="4775055" y="-3593854"/>
            <a:ext cx="396000" cy="91131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DyneCloud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4K30P H.264 KVM 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트랜시버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DY-700K</a:t>
            </a:r>
            <a:endParaRPr kumimoji="0"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DFE2AFB-3506-4443-98A6-D0FCE46997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38" y="2596471"/>
            <a:ext cx="2924412" cy="55546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14460DA-C67E-4066-9452-824DEA1E4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66" y="1772816"/>
            <a:ext cx="2881854" cy="604752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01EBB4F7-F8F0-448A-ABD8-CF32AC0FACD1}"/>
              </a:ext>
            </a:extLst>
          </p:cNvPr>
          <p:cNvSpPr/>
          <p:nvPr/>
        </p:nvSpPr>
        <p:spPr>
          <a:xfrm>
            <a:off x="704528" y="4095066"/>
            <a:ext cx="4536504" cy="264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4K30P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신호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입출력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트랜시버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(TX / RX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모드 선택 스위치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최대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해상도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3840x2160@30Hz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균등분할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멀티뷰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표출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(FHD: 16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4K: 8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PiP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최소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개 이상 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무소음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팬리스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구조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비디오월 컨트롤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&amp; KVM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기능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지원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실시간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시스템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상태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모니터링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장치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오류시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경고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메시지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알람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(DN-Monitor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소프트웨어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옵션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ore-KR" sz="900" dirty="0">
                <a:latin typeface="+mj-lt"/>
              </a:rPr>
              <a:t>H.264</a:t>
            </a:r>
            <a:r>
              <a:rPr lang="ko-KR" altLang="en-US" sz="900" dirty="0">
                <a:latin typeface="+mj-lt"/>
              </a:rPr>
              <a:t> 하드웨어 실시간 코덱 탑재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영상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음성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신호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동기화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전송을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위한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음성신호의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동기화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샘플링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전원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이중화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(DC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전원공급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&amp; + PoE)</a:t>
            </a:r>
          </a:p>
          <a:p>
            <a:pPr>
              <a:lnSpc>
                <a:spcPct val="150000"/>
              </a:lnSpc>
            </a:pPr>
            <a:endParaRPr lang="en-US" altLang="ko-K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21">
            <a:extLst>
              <a:ext uri="{FF2B5EF4-FFF2-40B4-BE49-F238E27FC236}">
                <a16:creationId xmlns:a16="http://schemas.microsoft.com/office/drawing/2014/main" id="{01EBB4F7-F8F0-448A-ABD8-CF32AC0FACD1}"/>
              </a:ext>
            </a:extLst>
          </p:cNvPr>
          <p:cNvSpPr/>
          <p:nvPr/>
        </p:nvSpPr>
        <p:spPr>
          <a:xfrm>
            <a:off x="5097016" y="4095066"/>
            <a:ext cx="3888432" cy="2276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실시간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장비상태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표출을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위한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전면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OLED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디스플레이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실시간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영상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모니터링용 다중 스트림 송출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동영상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섬네일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GUI)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통합제어를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위한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RS232/485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시리얼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통신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지원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듀얼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네트워크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포트를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이용한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네트워크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이중화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지원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(RJ45 &amp; SFP)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무신호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입력시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저장된 배경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이미지 표출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자막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오버레이 기능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 GUI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프로그래밍시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프리셋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설정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HDMI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루프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출력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압축처리 영상 출력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endParaRPr lang="en-US" altLang="ko-KR" sz="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5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5298</TotalTime>
  <Words>330</Words>
  <Application>Microsoft Macintosh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Malgun Gothic</vt:lpstr>
      <vt:lpstr>Malgun Gothic</vt:lpstr>
      <vt:lpstr>Arial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Jeong Hojung</cp:lastModifiedBy>
  <cp:revision>512</cp:revision>
  <cp:lastPrinted>2018-01-08T09:46:35Z</cp:lastPrinted>
  <dcterms:created xsi:type="dcterms:W3CDTF">2006-10-05T04:04:58Z</dcterms:created>
  <dcterms:modified xsi:type="dcterms:W3CDTF">2022-03-07T07:45:30Z</dcterms:modified>
</cp:coreProperties>
</file>