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/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868867"/>
            <a:ext cx="8640960" cy="1774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메트릭스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(16x16),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오토 믹서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피드백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제거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Acoustics Echo Cancellation &amp; noise cancellation module,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입력채널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테스트 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(sine, pink,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whie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), expander, compressor, 8-band PEQ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출력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8-band PEQ, delay, Crossover, limiter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신호전송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( 8in / 8out , Primary &amp; Secondary Ports)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GPIO, RS232/485, TELNET,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명령어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외부 장비제어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버튼타입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로터리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LCD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타입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벽부형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콘트롤러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연동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WINDOWS GUI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기본제공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하이브리드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아키텍쳐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기반 입출력 채널기능 수정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사용자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GUI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제작 프로그램 포함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1ch USB / PC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오디오 인터페이스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– 16Bit/48kHz (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플레이백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레코딩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360294"/>
            <a:ext cx="4968552" cy="3436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Input/output channels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in 8 out 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gain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ore-KR" sz="900" dirty="0">
                <a:latin typeface="Arial" panose="020B0604020202020204" pitchFamily="34" charset="0"/>
                <a:cs typeface="Arial" panose="020B0604020202020204" pitchFamily="34" charset="0"/>
              </a:rPr>
              <a:t>0/10/20/30/40/43 dB</a:t>
            </a:r>
            <a:endParaRPr lang="en-US" altLang="ko-KR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output level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and output quantization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48KHz/24bit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D/A dynamic range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113dB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Signal / Mute / Expander / 8-Band PEQ / Comp. / Auto Gain / Auto Mixer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 isolation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80dB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Mixer / Delay / Cross Over / 8-Band PEQ  / Limiter / Output Response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response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20kHz (±0.25dB)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/D dynamic range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≧113dB 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(THD+N) 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≤0.005% @1kHz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Common Mode Suppression @ 60Hz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dB @ +24dBu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impedance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unbalance</a:t>
            </a:r>
            <a:endParaRPr lang="en-US" altLang="ko-KR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impedance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20k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10k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unbalance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Supply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AC110V-220V,50Hz/60Hz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483*260*44.5(mm)( LWH)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DANTE AUDIO DSP 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DA-0808D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E9D7CE5-4280-4059-B2F1-35F80E522E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96" y="2613199"/>
            <a:ext cx="552607" cy="167729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2189B2CA-A0E1-46A9-81D2-D1862BACB1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1" y="2763838"/>
            <a:ext cx="1758306" cy="1063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E373255-E6A9-41C3-8EDD-B016DCE146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84" y="3068242"/>
            <a:ext cx="1758306" cy="1063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31AD617-B9C6-4BFF-9F13-7671617104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049" y="3508926"/>
            <a:ext cx="1928494" cy="1047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7D3EC3DD-9105-4C25-BEAA-308370C6301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9" b="33323"/>
          <a:stretch/>
        </p:blipFill>
        <p:spPr>
          <a:xfrm>
            <a:off x="776536" y="1316107"/>
            <a:ext cx="2850145" cy="67273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6D4433A-0C38-40B2-9063-0686826FDF4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" t="32554" r="4204" b="30924"/>
          <a:stretch/>
        </p:blipFill>
        <p:spPr>
          <a:xfrm>
            <a:off x="860980" y="1943356"/>
            <a:ext cx="2651860" cy="70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1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273</Words>
  <Application>Microsoft Macintosh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526</cp:revision>
  <cp:lastPrinted>2018-01-08T09:46:35Z</cp:lastPrinted>
  <dcterms:created xsi:type="dcterms:W3CDTF">2006-10-05T04:04:58Z</dcterms:created>
  <dcterms:modified xsi:type="dcterms:W3CDTF">2022-03-08T09:06:35Z</dcterms:modified>
</cp:coreProperties>
</file>