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6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/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868867"/>
            <a:ext cx="8640960" cy="156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메트릭스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(8x8),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오토 믹서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피드백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제거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Acoustics Echo Cancellation (2ch) &amp; noise cancellation module,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입력채널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테스트 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(sine, pink,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whie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), expander, compressor, 8-band PEQ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출력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8-band PEQ, delay, crossover, limiter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신호전송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( 4in / 4out , Primary port)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GPIO, RS232/485, TELNET,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명령어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외부 장비제어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2ch USB / PC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인터페이스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– 16Bit/48kHz 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플레이백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레코딩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WINDOWS GUI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기본제공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하이브리드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아키텍쳐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기반 입출력 채널기능 수정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사용자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GUI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제작 프로그램 포함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360294"/>
            <a:ext cx="4176464" cy="3450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아날로그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입출력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수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in 4 out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입출력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수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in 4 out 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샘플레이트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비트뎁스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48KHz / 24bit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게인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0/10/20/30/40/43 dB (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아날로그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레벨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주파수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응답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20kHz ±0.2dB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THD+N 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≤0.003% @1kHz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다이나믹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레인지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아날로그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113dB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다이나믹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레인지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(Dante)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115dB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기본노이즈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아날로그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웨이팅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-89dBu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기본노이즈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(Dante, A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웨이팅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-91dBu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CMRR @ 60Hz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80dBu  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아이솔레이션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1kHz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108dB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cs typeface="Arial" panose="020B0604020202020204" pitchFamily="34" charset="0"/>
              </a:rPr>
              <a:t>입력</a:t>
            </a:r>
            <a:r>
              <a:rPr lang="en-US" altLang="ko-KR" sz="9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cs typeface="Arial" panose="020B0604020202020204" pitchFamily="34" charset="0"/>
              </a:rPr>
              <a:t>임피던스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k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endParaRPr lang="en-US" altLang="ko-KR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임피던스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 DANTE AUDIO DSP 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DA-0404D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2CB1F784-DF04-48CF-959E-BB21D279B9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96" y="2613199"/>
            <a:ext cx="552607" cy="167729"/>
          </a:xfrm>
          <a:prstGeom prst="rect">
            <a:avLst/>
          </a:prstGeom>
        </p:spPr>
      </p:pic>
      <p:sp>
        <p:nvSpPr>
          <p:cNvPr id="13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6951476" y="1556792"/>
            <a:ext cx="2448272" cy="49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Supply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DC12V or PoE 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216*163*44.5(mm)( LWH)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ACE0A2C-A35B-46F4-95F9-30A50E98E5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1" y="2763838"/>
            <a:ext cx="1758306" cy="1063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B8C7DA19-B5FB-49EE-9A41-59954B2664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84" y="3068242"/>
            <a:ext cx="1758306" cy="1063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93CFB0A-0BCC-4400-90D5-DE5252D4ED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049" y="3508926"/>
            <a:ext cx="1928494" cy="1047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7D6E288-6A93-4AD8-98B8-C874F63A22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32436" r="17289" b="30924"/>
          <a:stretch/>
        </p:blipFill>
        <p:spPr>
          <a:xfrm>
            <a:off x="264538" y="1738840"/>
            <a:ext cx="1961698" cy="724388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912CFEE1-DBE2-422E-AFF3-DCD4DD3F970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3" t="33645" r="19469" b="33644"/>
          <a:stretch/>
        </p:blipFill>
        <p:spPr>
          <a:xfrm>
            <a:off x="2188662" y="1791112"/>
            <a:ext cx="1756226" cy="61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5815</TotalTime>
  <Words>242</Words>
  <Application>Microsoft Macintosh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524</cp:revision>
  <cp:lastPrinted>2018-01-08T09:46:35Z</cp:lastPrinted>
  <dcterms:created xsi:type="dcterms:W3CDTF">2006-10-05T04:04:58Z</dcterms:created>
  <dcterms:modified xsi:type="dcterms:W3CDTF">2022-03-07T09:28:20Z</dcterms:modified>
</cp:coreProperties>
</file>