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36" r:id="rId2"/>
  </p:sldIdLst>
  <p:sldSz cx="9906000" cy="6858000" type="A4"/>
  <p:notesSz cx="7104063" cy="10234613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7A1C7"/>
    <a:srgbClr val="EAEAEA"/>
    <a:srgbClr val="E8E8E8"/>
    <a:srgbClr val="28A6CE"/>
    <a:srgbClr val="3EB5DA"/>
    <a:srgbClr val="3EA6DA"/>
    <a:srgbClr val="6BBBE3"/>
    <a:srgbClr val="E2E2E2"/>
    <a:srgbClr val="DBAB33"/>
    <a:srgbClr val="05B8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6" autoAdjust="0"/>
    <p:restoredTop sz="94644" autoAdjust="0"/>
  </p:normalViewPr>
  <p:slideViewPr>
    <p:cSldViewPr>
      <p:cViewPr varScale="1">
        <p:scale>
          <a:sx n="128" d="100"/>
          <a:sy n="128" d="100"/>
        </p:scale>
        <p:origin x="1432" y="176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2022. 3. 7.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  <p:pic>
        <p:nvPicPr>
          <p:cNvPr id="13" name="Picture 5" descr="G:\엠앤에이 솔루션\DANACOID\JPG\CAT5 MAN.JPG">
            <a:extLst>
              <a:ext uri="{FF2B5EF4-FFF2-40B4-BE49-F238E27FC236}">
                <a16:creationId xmlns:a16="http://schemas.microsoft.com/office/drawing/2014/main" id="{62DCDEBD-4AB4-46F9-9756-9E79F3E8F8F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3280" y="2"/>
            <a:ext cx="2432720" cy="682154"/>
          </a:xfrm>
          <a:prstGeom prst="rect">
            <a:avLst/>
          </a:prstGeom>
          <a:noFill/>
        </p:spPr>
      </p:pic>
      <p:pic>
        <p:nvPicPr>
          <p:cNvPr id="17" name="그림 16">
            <a:extLst>
              <a:ext uri="{FF2B5EF4-FFF2-40B4-BE49-F238E27FC236}">
                <a16:creationId xmlns:a16="http://schemas.microsoft.com/office/drawing/2014/main" id="{5FEB699F-6F2F-4472-9475-AE7146783281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5288" y="92083"/>
            <a:ext cx="1222524" cy="426739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1F23430E-0083-49DA-BC9D-F1456A101B8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171" b="16255"/>
          <a:stretch/>
        </p:blipFill>
        <p:spPr>
          <a:xfrm>
            <a:off x="29174" y="62562"/>
            <a:ext cx="1077567" cy="601008"/>
          </a:xfrm>
          <a:prstGeom prst="rect">
            <a:avLst/>
          </a:prstGeom>
        </p:spPr>
      </p:pic>
      <p:grpSp>
        <p:nvGrpSpPr>
          <p:cNvPr id="19" name="그룹 18">
            <a:extLst>
              <a:ext uri="{FF2B5EF4-FFF2-40B4-BE49-F238E27FC236}">
                <a16:creationId xmlns:a16="http://schemas.microsoft.com/office/drawing/2014/main" id="{DA8E019D-9FEB-422C-BFAD-569C41072DA8}"/>
              </a:ext>
            </a:extLst>
          </p:cNvPr>
          <p:cNvGrpSpPr/>
          <p:nvPr userDrawn="1"/>
        </p:nvGrpSpPr>
        <p:grpSpPr>
          <a:xfrm>
            <a:off x="1" y="6671046"/>
            <a:ext cx="9906000" cy="195343"/>
            <a:chOff x="2720" y="55380"/>
            <a:chExt cx="12190811" cy="200899"/>
          </a:xfrm>
        </p:grpSpPr>
        <p:sp>
          <p:nvSpPr>
            <p:cNvPr id="20" name="직사각형 19">
              <a:extLst>
                <a:ext uri="{FF2B5EF4-FFF2-40B4-BE49-F238E27FC236}">
                  <a16:creationId xmlns:a16="http://schemas.microsoft.com/office/drawing/2014/main" id="{40CF0BE2-D263-42A1-B179-086D0E733C30}"/>
                </a:ext>
              </a:extLst>
            </p:cNvPr>
            <p:cNvSpPr/>
            <p:nvPr/>
          </p:nvSpPr>
          <p:spPr>
            <a:xfrm>
              <a:off x="2720" y="55380"/>
              <a:ext cx="4077056" cy="200899"/>
            </a:xfrm>
            <a:prstGeom prst="rect">
              <a:avLst/>
            </a:prstGeom>
            <a:solidFill>
              <a:srgbClr val="33CCCC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직사각형 20">
              <a:extLst>
                <a:ext uri="{FF2B5EF4-FFF2-40B4-BE49-F238E27FC236}">
                  <a16:creationId xmlns:a16="http://schemas.microsoft.com/office/drawing/2014/main" id="{4BACAF3A-DD31-40AC-B2DD-B15E4BCDA92C}"/>
                </a:ext>
              </a:extLst>
            </p:cNvPr>
            <p:cNvSpPr/>
            <p:nvPr/>
          </p:nvSpPr>
          <p:spPr>
            <a:xfrm>
              <a:off x="4079775" y="55380"/>
              <a:ext cx="4042387" cy="200899"/>
            </a:xfrm>
            <a:prstGeom prst="rect">
              <a:avLst/>
            </a:prstGeom>
            <a:solidFill>
              <a:srgbClr val="FF3300">
                <a:alpha val="7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직사각형 21">
              <a:extLst>
                <a:ext uri="{FF2B5EF4-FFF2-40B4-BE49-F238E27FC236}">
                  <a16:creationId xmlns:a16="http://schemas.microsoft.com/office/drawing/2014/main" id="{EC558811-7391-4A2C-B9D0-73FF8B9D894D}"/>
                </a:ext>
              </a:extLst>
            </p:cNvPr>
            <p:cNvSpPr/>
            <p:nvPr/>
          </p:nvSpPr>
          <p:spPr>
            <a:xfrm>
              <a:off x="8122162" y="55380"/>
              <a:ext cx="4071369" cy="200899"/>
            </a:xfrm>
            <a:prstGeom prst="rect">
              <a:avLst/>
            </a:prstGeom>
            <a:solidFill>
              <a:schemeClr val="tx1">
                <a:lumMod val="50000"/>
                <a:lumOff val="5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3" name="TextBox 22">
            <a:extLst>
              <a:ext uri="{FF2B5EF4-FFF2-40B4-BE49-F238E27FC236}">
                <a16:creationId xmlns:a16="http://schemas.microsoft.com/office/drawing/2014/main" id="{9A180A93-ACC9-444E-A172-A5CD5C93AF97}"/>
              </a:ext>
            </a:extLst>
          </p:cNvPr>
          <p:cNvSpPr txBox="1"/>
          <p:nvPr userDrawn="1"/>
        </p:nvSpPr>
        <p:spPr>
          <a:xfrm>
            <a:off x="4147925" y="6618824"/>
            <a:ext cx="1597163" cy="302611"/>
          </a:xfrm>
          <a:prstGeom prst="rect">
            <a:avLst/>
          </a:prstGeom>
          <a:noFill/>
        </p:spPr>
        <p:txBody>
          <a:bodyPr wrap="none" lIns="132046" tIns="66022" rIns="132046" bIns="66022" rtlCol="0">
            <a:spAutoFit/>
          </a:bodyPr>
          <a:lstStyle/>
          <a:p>
            <a:pPr algn="r"/>
            <a:r>
              <a:rPr lang="en-US" altLang="ko-KR" sz="1100" dirty="0">
                <a:solidFill>
                  <a:srgbClr val="AC2100"/>
                </a:solidFill>
                <a:latin typeface="Malgun Gothic"/>
                <a:ea typeface="굴림" pitchFamily="50" charset="-127"/>
                <a:cs typeface="Malgun Gothic"/>
                <a:sym typeface="Century Gothic" pitchFamily="34" charset="0"/>
              </a:rPr>
              <a:t>www.SOFTGEAR.tech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6615FE1-79BF-47E3-9DDB-7F6A844A4A66}"/>
              </a:ext>
            </a:extLst>
          </p:cNvPr>
          <p:cNvSpPr txBox="1"/>
          <p:nvPr userDrawn="1"/>
        </p:nvSpPr>
        <p:spPr>
          <a:xfrm>
            <a:off x="6825208" y="6612891"/>
            <a:ext cx="3156886" cy="302611"/>
          </a:xfrm>
          <a:prstGeom prst="rect">
            <a:avLst/>
          </a:prstGeom>
          <a:noFill/>
        </p:spPr>
        <p:txBody>
          <a:bodyPr wrap="none" lIns="132046" tIns="66022" rIns="132046" bIns="66022" rtlCol="0">
            <a:spAutoFit/>
          </a:bodyPr>
          <a:lstStyle/>
          <a:p>
            <a:pPr algn="r"/>
            <a:r>
              <a:rPr lang="en-US" altLang="ko-KR" sz="1100" dirty="0">
                <a:solidFill>
                  <a:schemeClr val="tx1">
                    <a:lumMod val="65000"/>
                    <a:lumOff val="35000"/>
                  </a:schemeClr>
                </a:solidFill>
                <a:latin typeface="Malgun Gothic"/>
                <a:ea typeface="굴림" pitchFamily="50" charset="-127"/>
                <a:cs typeface="Malgun Gothic"/>
                <a:sym typeface="Century Gothic" pitchFamily="34" charset="0"/>
              </a:rPr>
              <a:t>Copyright ⓒ SOFTGEAR  All Rights Reserved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5277FF2-689E-434E-8865-210AC47FE9D6}"/>
              </a:ext>
            </a:extLst>
          </p:cNvPr>
          <p:cNvSpPr txBox="1"/>
          <p:nvPr userDrawn="1"/>
        </p:nvSpPr>
        <p:spPr>
          <a:xfrm>
            <a:off x="840338" y="6621203"/>
            <a:ext cx="1677314" cy="302611"/>
          </a:xfrm>
          <a:prstGeom prst="rect">
            <a:avLst/>
          </a:prstGeom>
          <a:noFill/>
        </p:spPr>
        <p:txBody>
          <a:bodyPr wrap="none" lIns="132046" tIns="66022" rIns="132046" bIns="66022" rtlCol="0">
            <a:spAutoFit/>
          </a:bodyPr>
          <a:lstStyle/>
          <a:p>
            <a:pPr algn="r"/>
            <a:r>
              <a:rPr lang="en-US" altLang="ko-KR" sz="1100" dirty="0">
                <a:solidFill>
                  <a:srgbClr val="259B98"/>
                </a:solidFill>
                <a:latin typeface="Malgun Gothic"/>
                <a:ea typeface="굴림" pitchFamily="50" charset="-127"/>
                <a:cs typeface="Malgun Gothic"/>
                <a:sym typeface="Century Gothic" pitchFamily="34" charset="0"/>
              </a:rPr>
              <a:t>www.DANACOID.co.kr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30EDBD-1C2D-4C1E-B459-B60219FAB484}" type="datetimeFigureOut">
              <a:rPr lang="ko-KR" altLang="en-US" smtClean="0"/>
              <a:pPr/>
              <a:t>2022. 3. 7.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0EDBD-1C2D-4C1E-B459-B60219FAB484}" type="datetimeFigureOut">
              <a:rPr lang="ko-KR" altLang="en-US" smtClean="0"/>
              <a:pPr/>
              <a:t>2022. 3. 7.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EDD84E-25D4-4983-8AA1-2863C96F08D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5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5.png"/><Relationship Id="rId7" Type="http://schemas.openxmlformats.org/officeDocument/2006/relationships/image" Target="../media/image7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6.png"/><Relationship Id="rId4" Type="http://schemas.microsoft.com/office/2007/relationships/hdphoto" Target="../media/hdphoto1.wdp"/><Relationship Id="rId9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" name="표 27">
            <a:extLst>
              <a:ext uri="{FF2B5EF4-FFF2-40B4-BE49-F238E27FC236}">
                <a16:creationId xmlns:a16="http://schemas.microsoft.com/office/drawing/2014/main" id="{28081A2A-40B6-4721-8FA2-C5CE80DB1ECA}"/>
              </a:ext>
            </a:extLst>
          </p:cNvPr>
          <p:cNvGraphicFramePr>
            <a:graphicFrameLocks noGrp="1"/>
          </p:cNvGraphicFramePr>
          <p:nvPr/>
        </p:nvGraphicFramePr>
        <p:xfrm>
          <a:off x="304378" y="1340768"/>
          <a:ext cx="9401150" cy="604671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{5C22544A-7EE6-4342-B048-85BDC9FD1C3A}</a:tableStyleId>
              </a:tblPr>
              <a:tblGrid>
                <a:gridCol w="3856534">
                  <a:extLst>
                    <a:ext uri="{9D8B030D-6E8A-4147-A177-3AD203B41FA5}">
                      <a16:colId xmlns:a16="http://schemas.microsoft.com/office/drawing/2014/main" val="2091117205"/>
                    </a:ext>
                  </a:extLst>
                </a:gridCol>
                <a:gridCol w="5544616">
                  <a:extLst>
                    <a:ext uri="{9D8B030D-6E8A-4147-A177-3AD203B41FA5}">
                      <a16:colId xmlns:a16="http://schemas.microsoft.com/office/drawing/2014/main" val="610348326"/>
                    </a:ext>
                  </a:extLst>
                </a:gridCol>
              </a:tblGrid>
              <a:tr h="3456384"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rgbClr val="92D05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66611902"/>
                  </a:ext>
                </a:extLst>
              </a:tr>
              <a:tr h="2590326">
                <a:tc gridSpan="2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C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32998234"/>
                  </a:ext>
                </a:extLst>
              </a:tr>
            </a:tbl>
          </a:graphicData>
        </a:graphic>
      </p:graphicFrame>
      <p:sp>
        <p:nvSpPr>
          <p:cNvPr id="22" name="직사각형 21">
            <a:extLst>
              <a:ext uri="{FF2B5EF4-FFF2-40B4-BE49-F238E27FC236}">
                <a16:creationId xmlns:a16="http://schemas.microsoft.com/office/drawing/2014/main" id="{01EBB4F7-F8F0-448A-ABD8-CF32AC0FACD1}"/>
              </a:ext>
            </a:extLst>
          </p:cNvPr>
          <p:cNvSpPr/>
          <p:nvPr/>
        </p:nvSpPr>
        <p:spPr>
          <a:xfrm>
            <a:off x="704528" y="4868867"/>
            <a:ext cx="8640960" cy="15668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dirty="0">
                <a:latin typeface="Arial" panose="020B0604020202020204" pitchFamily="34" charset="0"/>
                <a:cs typeface="Arial" panose="020B0604020202020204" pitchFamily="34" charset="0"/>
              </a:rPr>
              <a:t>Features</a:t>
            </a:r>
            <a:endParaRPr lang="en-US" altLang="ko-KR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오디오 </a:t>
            </a:r>
            <a:r>
              <a:rPr lang="ko-KR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메트릭스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(8x8),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오토 믹서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피드백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제거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, Acoustics Echo Cancellation (2ch) &amp; noise cancellation module,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입력채널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테스트 톤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(sine, pink, </a:t>
            </a:r>
            <a:r>
              <a:rPr lang="en-US" altLang="ko-KR" sz="900" dirty="0" err="1">
                <a:latin typeface="Arial" panose="020B0604020202020204" pitchFamily="34" charset="0"/>
                <a:cs typeface="Arial" panose="020B0604020202020204" pitchFamily="34" charset="0"/>
              </a:rPr>
              <a:t>whie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), expander, compressor, 8-band PEQ /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출력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: 8-band PEQ, delay, crossover, limiter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Dante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오디오 신호전송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( 4in / 4out , Primary port)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GPIO, RS232/485, TELNET,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명령어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외부 장비제어 </a:t>
            </a:r>
            <a:endParaRPr lang="en-US" altLang="ko-KR" sz="9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2ch USB / PC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오디오 인터페이스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– 16Bit/48kHz (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플레이백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/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레코딩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채널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WINDOWS GUI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 기본제공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/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하이브리드 </a:t>
            </a:r>
            <a:r>
              <a:rPr lang="ko-KR" altLang="en-US" sz="900" dirty="0" err="1">
                <a:latin typeface="Arial" panose="020B0604020202020204" pitchFamily="34" charset="0"/>
                <a:cs typeface="Arial" panose="020B0604020202020204" pitchFamily="34" charset="0"/>
              </a:rPr>
              <a:t>아키텍쳐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 기반 입출력 채널기능 수정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사용자 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GUI </a:t>
            </a:r>
            <a:r>
              <a:rPr lang="ko-KR" altLang="en-US" sz="900" dirty="0">
                <a:latin typeface="Arial" panose="020B0604020202020204" pitchFamily="34" charset="0"/>
                <a:cs typeface="Arial" panose="020B0604020202020204" pitchFamily="34" charset="0"/>
              </a:rPr>
              <a:t>제작 프로그램 포함</a:t>
            </a:r>
            <a:r>
              <a:rPr lang="en-US" altLang="ko-KR" sz="900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</p:txBody>
      </p:sp>
      <p:sp>
        <p:nvSpPr>
          <p:cNvPr id="24" name="직사각형 23">
            <a:extLst>
              <a:ext uri="{FF2B5EF4-FFF2-40B4-BE49-F238E27FC236}">
                <a16:creationId xmlns:a16="http://schemas.microsoft.com/office/drawing/2014/main" id="{C59B17B0-D895-4B8B-B40C-BB162E8E177E}"/>
              </a:ext>
            </a:extLst>
          </p:cNvPr>
          <p:cNvSpPr/>
          <p:nvPr/>
        </p:nvSpPr>
        <p:spPr>
          <a:xfrm>
            <a:off x="4376936" y="1360294"/>
            <a:ext cx="4176464" cy="3450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1100" b="1" dirty="0">
                <a:latin typeface="Arial" panose="020B0604020202020204" pitchFamily="34" charset="0"/>
                <a:cs typeface="Arial" panose="020B0604020202020204" pitchFamily="34" charset="0"/>
              </a:rPr>
              <a:t>Technical Specification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아날로그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입출력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채널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수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in 4 out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Dante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입출력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채널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수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in 4 out 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샘플레이트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비트뎁스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48KHz / 24bit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입력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게인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0/10/20/30/40/43 dB (</a:t>
            </a:r>
            <a:r>
              <a:rPr lang="ko-KR" altLang="en-US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아날로그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최대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출력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레벨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24dBu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주파수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응답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r>
              <a:rPr lang="ko-KR" altLang="en-US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～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20kHz ±0.2dB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THD+N :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≤0.003% @1kHz</a:t>
            </a:r>
            <a:r>
              <a:rPr lang="ko-KR" altLang="en-US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，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+4dBu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다이나믹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레인지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아날로그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 :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113dB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다이나믹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레인지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(Dante) :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115dB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기본노이즈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아날로그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A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웨이팅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-89dBu </a:t>
            </a:r>
          </a:p>
          <a:p>
            <a:pPr marL="17145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기본노이즈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(Dante, A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웨이팅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-91dBu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CMRR @ 60Hz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80dBu  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채널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아이솔레이션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@ 1kHz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108dB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cs typeface="Arial" panose="020B0604020202020204" pitchFamily="34" charset="0"/>
              </a:rPr>
              <a:t>입력</a:t>
            </a:r>
            <a:r>
              <a:rPr lang="en-US" altLang="ko-KR" sz="900" b="1" dirty="0">
                <a:solidFill>
                  <a:prstClr val="black"/>
                </a:solidFill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cs typeface="Arial" panose="020B0604020202020204" pitchFamily="34" charset="0"/>
              </a:rPr>
              <a:t>임피던스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 k</a:t>
            </a:r>
            <a:r>
              <a:rPr lang="el-GR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Ω </a:t>
            </a:r>
            <a:endParaRPr lang="en-US" altLang="ko-KR" sz="9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출력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임피던스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 </a:t>
            </a:r>
            <a:r>
              <a:rPr lang="el-GR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Ω </a:t>
            </a:r>
            <a:endParaRPr lang="en-US" altLang="ko-KR" sz="900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모서리가 둥근 직사각형 17">
            <a:extLst>
              <a:ext uri="{FF2B5EF4-FFF2-40B4-BE49-F238E27FC236}">
                <a16:creationId xmlns:a16="http://schemas.microsoft.com/office/drawing/2014/main" id="{17907B41-FBDB-4E0B-9D15-220756E8C440}"/>
              </a:ext>
            </a:extLst>
          </p:cNvPr>
          <p:cNvSpPr/>
          <p:nvPr/>
        </p:nvSpPr>
        <p:spPr bwMode="auto">
          <a:xfrm rot="16200000">
            <a:off x="4775055" y="-3593854"/>
            <a:ext cx="396000" cy="9113118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0">
                <a:schemeClr val="tx2">
                  <a:lumMod val="60000"/>
                  <a:lumOff val="40000"/>
                  <a:tint val="66000"/>
                  <a:satMod val="160000"/>
                </a:schemeClr>
              </a:gs>
              <a:gs pos="50000">
                <a:schemeClr val="tx2">
                  <a:lumMod val="60000"/>
                  <a:lumOff val="40000"/>
                  <a:tint val="44500"/>
                  <a:satMod val="160000"/>
                </a:schemeClr>
              </a:gs>
              <a:gs pos="100000">
                <a:schemeClr val="tx2">
                  <a:lumMod val="60000"/>
                  <a:lumOff val="40000"/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r>
              <a:rPr lang="en-US" altLang="ko-KR" sz="1400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DynePro DANTE AUDIO DSP   </a:t>
            </a:r>
            <a:r>
              <a:rPr lang="en-US" altLang="ko-KR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DA-0404D</a:t>
            </a:r>
            <a:r>
              <a:rPr lang="ko-KR" altLang="en-US" sz="1400" b="1" dirty="0">
                <a:solidFill>
                  <a:schemeClr val="tx1"/>
                </a:solidFill>
                <a:latin typeface="맑은 고딕" pitchFamily="50" charset="-127"/>
                <a:ea typeface="맑은 고딕" pitchFamily="50" charset="-127"/>
              </a:rPr>
              <a:t> </a:t>
            </a:r>
            <a:endParaRPr kumimoji="0" lang="ko-KR" altLang="en-US" sz="1400" b="1" dirty="0">
              <a:solidFill>
                <a:schemeClr val="tx1"/>
              </a:solidFill>
              <a:latin typeface="맑은 고딕" pitchFamily="50" charset="-127"/>
              <a:ea typeface="맑은 고딕" pitchFamily="50" charset="-127"/>
            </a:endParaRPr>
          </a:p>
        </p:txBody>
      </p:sp>
      <p:pic>
        <p:nvPicPr>
          <p:cNvPr id="11" name="그림 10">
            <a:extLst>
              <a:ext uri="{FF2B5EF4-FFF2-40B4-BE49-F238E27FC236}">
                <a16:creationId xmlns:a16="http://schemas.microsoft.com/office/drawing/2014/main" id="{2CB1F784-DF04-48CF-959E-BB21D279B9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8196" y="2613199"/>
            <a:ext cx="552607" cy="167729"/>
          </a:xfrm>
          <a:prstGeom prst="rect">
            <a:avLst/>
          </a:prstGeom>
        </p:spPr>
      </p:pic>
      <p:sp>
        <p:nvSpPr>
          <p:cNvPr id="13" name="직사각형 23">
            <a:extLst>
              <a:ext uri="{FF2B5EF4-FFF2-40B4-BE49-F238E27FC236}">
                <a16:creationId xmlns:a16="http://schemas.microsoft.com/office/drawing/2014/main" id="{C59B17B0-D895-4B8B-B40C-BB162E8E177E}"/>
              </a:ext>
            </a:extLst>
          </p:cNvPr>
          <p:cNvSpPr/>
          <p:nvPr/>
        </p:nvSpPr>
        <p:spPr>
          <a:xfrm>
            <a:off x="6951476" y="1556792"/>
            <a:ext cx="2448272" cy="4962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Supply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DC12V or PoE </a:t>
            </a:r>
          </a:p>
          <a:p>
            <a:pPr marL="171450" lvl="0" indent="-17145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Size 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（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mm</a:t>
            </a:r>
            <a:r>
              <a:rPr lang="ko-KR" altLang="en-US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）</a:t>
            </a:r>
            <a:r>
              <a:rPr lang="en-US" altLang="ko-KR" sz="9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:</a:t>
            </a:r>
            <a:r>
              <a:rPr lang="en-US" altLang="ko-KR" sz="9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216*163*44.5(mm)( LWH)</a:t>
            </a:r>
            <a:endParaRPr lang="en-US" altLang="ko-KR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그림 1">
            <a:extLst>
              <a:ext uri="{FF2B5EF4-FFF2-40B4-BE49-F238E27FC236}">
                <a16:creationId xmlns:a16="http://schemas.microsoft.com/office/drawing/2014/main" id="{EACE0A2C-A35B-46F4-95F9-30A50E98E55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831" y="2763838"/>
            <a:ext cx="1758306" cy="10634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그림 3">
            <a:extLst>
              <a:ext uri="{FF2B5EF4-FFF2-40B4-BE49-F238E27FC236}">
                <a16:creationId xmlns:a16="http://schemas.microsoft.com/office/drawing/2014/main" id="{B8C7DA19-B5FB-49EE-9A41-59954B2664E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1984" y="3068242"/>
            <a:ext cx="1758306" cy="10634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그림 4">
            <a:extLst>
              <a:ext uri="{FF2B5EF4-FFF2-40B4-BE49-F238E27FC236}">
                <a16:creationId xmlns:a16="http://schemas.microsoft.com/office/drawing/2014/main" id="{B93CFB0A-0BCC-4400-90D5-DE5252D4EDA6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9049" y="3508926"/>
            <a:ext cx="1928494" cy="104761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B7D6E288-6A93-4AD8-98B8-C874F63A2260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62" t="32436" r="17289" b="30924"/>
          <a:stretch/>
        </p:blipFill>
        <p:spPr>
          <a:xfrm>
            <a:off x="264538" y="1738840"/>
            <a:ext cx="1961698" cy="724388"/>
          </a:xfrm>
          <a:prstGeom prst="rect">
            <a:avLst/>
          </a:prstGeom>
        </p:spPr>
      </p:pic>
      <p:pic>
        <p:nvPicPr>
          <p:cNvPr id="27" name="그림 26">
            <a:extLst>
              <a:ext uri="{FF2B5EF4-FFF2-40B4-BE49-F238E27FC236}">
                <a16:creationId xmlns:a16="http://schemas.microsoft.com/office/drawing/2014/main" id="{912CFEE1-DBE2-422E-AFF3-DCD4DD3F970D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43" t="33645" r="19469" b="33644"/>
          <a:stretch/>
        </p:blipFill>
        <p:spPr>
          <a:xfrm>
            <a:off x="2188662" y="1791112"/>
            <a:ext cx="1756226" cy="6198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330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5815</TotalTime>
  <Words>242</Words>
  <Application>Microsoft Macintosh PowerPoint</Application>
  <PresentationFormat>A4 용지(210x297mm)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Malgun Gothic</vt:lpstr>
      <vt:lpstr>Malgun Gothic</vt:lpstr>
      <vt:lpstr>Arial</vt:lpstr>
      <vt:lpstr>Wingdings</vt:lpstr>
      <vt:lpstr>Office 테마</vt:lpstr>
      <vt:lpstr>PowerPoint 프레젠테이션</vt:lpstr>
    </vt:vector>
  </TitlesOfParts>
  <Company>R&amp;D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Microsoft Corporation</dc:creator>
  <cp:lastModifiedBy>Jeong Hojung</cp:lastModifiedBy>
  <cp:revision>524</cp:revision>
  <cp:lastPrinted>2018-01-08T09:46:35Z</cp:lastPrinted>
  <dcterms:created xsi:type="dcterms:W3CDTF">2006-10-05T04:04:58Z</dcterms:created>
  <dcterms:modified xsi:type="dcterms:W3CDTF">2022-03-07T09:28:20Z</dcterms:modified>
</cp:coreProperties>
</file>