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</p:sldIdLst>
  <p:sldSz cx="9906000" cy="6858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1C7"/>
    <a:srgbClr val="EAEAEA"/>
    <a:srgbClr val="E8E8E8"/>
    <a:srgbClr val="28A6CE"/>
    <a:srgbClr val="3EB5DA"/>
    <a:srgbClr val="3EA6DA"/>
    <a:srgbClr val="6BBBE3"/>
    <a:srgbClr val="E2E2E2"/>
    <a:srgbClr val="DBAB33"/>
    <a:srgbClr val="05B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44" autoAdjust="0"/>
  </p:normalViewPr>
  <p:slideViewPr>
    <p:cSldViewPr>
      <p:cViewPr varScale="1">
        <p:scale>
          <a:sx n="128" d="100"/>
          <a:sy n="128" d="100"/>
        </p:scale>
        <p:origin x="1432" y="17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2022. 3. 7.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Picture 5" descr="G:\엠앤에이 솔루션\DANACOID\JPG\CAT5 MAN.JPG">
            <a:extLst>
              <a:ext uri="{FF2B5EF4-FFF2-40B4-BE49-F238E27FC236}">
                <a16:creationId xmlns:a16="http://schemas.microsoft.com/office/drawing/2014/main" id="{62DCDEBD-4AB4-46F9-9756-9E79F3E8F8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280" y="2"/>
            <a:ext cx="2432720" cy="682154"/>
          </a:xfrm>
          <a:prstGeom prst="rect">
            <a:avLst/>
          </a:prstGeom>
          <a:noFill/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5FEB699F-6F2F-4472-9475-AE714678328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88" y="92083"/>
            <a:ext cx="1222524" cy="426739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F23430E-0083-49DA-BC9D-F1456A101B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1" b="16255"/>
          <a:stretch/>
        </p:blipFill>
        <p:spPr>
          <a:xfrm>
            <a:off x="29174" y="62562"/>
            <a:ext cx="1077567" cy="601008"/>
          </a:xfrm>
          <a:prstGeom prst="rect">
            <a:avLst/>
          </a:prstGeom>
        </p:spPr>
      </p:pic>
      <p:grpSp>
        <p:nvGrpSpPr>
          <p:cNvPr id="19" name="그룹 18">
            <a:extLst>
              <a:ext uri="{FF2B5EF4-FFF2-40B4-BE49-F238E27FC236}">
                <a16:creationId xmlns:a16="http://schemas.microsoft.com/office/drawing/2014/main" id="{DA8E019D-9FEB-422C-BFAD-569C41072DA8}"/>
              </a:ext>
            </a:extLst>
          </p:cNvPr>
          <p:cNvGrpSpPr/>
          <p:nvPr userDrawn="1"/>
        </p:nvGrpSpPr>
        <p:grpSpPr>
          <a:xfrm>
            <a:off x="1" y="6671046"/>
            <a:ext cx="9906000" cy="195343"/>
            <a:chOff x="2720" y="55380"/>
            <a:chExt cx="12190811" cy="200899"/>
          </a:xfrm>
        </p:grpSpPr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40CF0BE2-D263-42A1-B179-086D0E733C30}"/>
                </a:ext>
              </a:extLst>
            </p:cNvPr>
            <p:cNvSpPr/>
            <p:nvPr/>
          </p:nvSpPr>
          <p:spPr>
            <a:xfrm>
              <a:off x="2720" y="55380"/>
              <a:ext cx="4077056" cy="200899"/>
            </a:xfrm>
            <a:prstGeom prst="rect">
              <a:avLst/>
            </a:prstGeom>
            <a:solidFill>
              <a:srgbClr val="33CCC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4BACAF3A-DD31-40AC-B2DD-B15E4BCDA92C}"/>
                </a:ext>
              </a:extLst>
            </p:cNvPr>
            <p:cNvSpPr/>
            <p:nvPr/>
          </p:nvSpPr>
          <p:spPr>
            <a:xfrm>
              <a:off x="4079775" y="55380"/>
              <a:ext cx="4042387" cy="200899"/>
            </a:xfrm>
            <a:prstGeom prst="rect">
              <a:avLst/>
            </a:prstGeom>
            <a:solidFill>
              <a:srgbClr val="FF33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EC558811-7391-4A2C-B9D0-73FF8B9D894D}"/>
                </a:ext>
              </a:extLst>
            </p:cNvPr>
            <p:cNvSpPr/>
            <p:nvPr/>
          </p:nvSpPr>
          <p:spPr>
            <a:xfrm>
              <a:off x="8122162" y="55380"/>
              <a:ext cx="4071369" cy="20089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9A180A93-ACC9-444E-A172-A5CD5C93AF97}"/>
              </a:ext>
            </a:extLst>
          </p:cNvPr>
          <p:cNvSpPr txBox="1"/>
          <p:nvPr userDrawn="1"/>
        </p:nvSpPr>
        <p:spPr>
          <a:xfrm>
            <a:off x="4147925" y="6618824"/>
            <a:ext cx="1597163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AC2100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www.SOFTGEAR.tech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615FE1-79BF-47E3-9DDB-7F6A844A4A66}"/>
              </a:ext>
            </a:extLst>
          </p:cNvPr>
          <p:cNvSpPr txBox="1"/>
          <p:nvPr userDrawn="1"/>
        </p:nvSpPr>
        <p:spPr>
          <a:xfrm>
            <a:off x="6825208" y="6612891"/>
            <a:ext cx="3156886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Copyright ⓒ SOFTGEAR  All Rights Reserved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277FF2-689E-434E-8865-210AC47FE9D6}"/>
              </a:ext>
            </a:extLst>
          </p:cNvPr>
          <p:cNvSpPr txBox="1"/>
          <p:nvPr userDrawn="1"/>
        </p:nvSpPr>
        <p:spPr>
          <a:xfrm>
            <a:off x="840338" y="6621203"/>
            <a:ext cx="1677314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259B98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www.DANACOID.co.kr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2022. 3. 7.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2022. 3. 7.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표 27">
            <a:extLst>
              <a:ext uri="{FF2B5EF4-FFF2-40B4-BE49-F238E27FC236}">
                <a16:creationId xmlns:a16="http://schemas.microsoft.com/office/drawing/2014/main" id="{28081A2A-40B6-4721-8FA2-C5CE80DB1ECA}"/>
              </a:ext>
            </a:extLst>
          </p:cNvPr>
          <p:cNvGraphicFramePr>
            <a:graphicFrameLocks noGrp="1"/>
          </p:cNvGraphicFramePr>
          <p:nvPr/>
        </p:nvGraphicFramePr>
        <p:xfrm>
          <a:off x="304378" y="1340768"/>
          <a:ext cx="9401150" cy="604671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56534">
                  <a:extLst>
                    <a:ext uri="{9D8B030D-6E8A-4147-A177-3AD203B41FA5}">
                      <a16:colId xmlns:a16="http://schemas.microsoft.com/office/drawing/2014/main" val="2091117205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610348326"/>
                    </a:ext>
                  </a:extLst>
                </a:gridCol>
              </a:tblGrid>
              <a:tr h="345638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611902"/>
                  </a:ext>
                </a:extLst>
              </a:tr>
              <a:tr h="2590326"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998234"/>
                  </a:ext>
                </a:extLst>
              </a:tr>
            </a:tbl>
          </a:graphicData>
        </a:graphic>
      </p:graphicFrame>
      <p:sp>
        <p:nvSpPr>
          <p:cNvPr id="22" name="직사각형 21">
            <a:extLst>
              <a:ext uri="{FF2B5EF4-FFF2-40B4-BE49-F238E27FC236}">
                <a16:creationId xmlns:a16="http://schemas.microsoft.com/office/drawing/2014/main" id="{01EBB4F7-F8F0-448A-ABD8-CF32AC0FACD1}"/>
              </a:ext>
            </a:extLst>
          </p:cNvPr>
          <p:cNvSpPr/>
          <p:nvPr/>
        </p:nvSpPr>
        <p:spPr>
          <a:xfrm>
            <a:off x="704528" y="4996333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냉각팬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미적용 저소음 밀폐형 케이스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POE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전원 공급 앰프 구동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단일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RJ45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포트로 접속되는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Dante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규격 오디오 신호전송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5-band PEQ ,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파라메터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프리셋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,  HPF, LPF, Gain, Level, Mute, Limiter,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내부 동작온도 모니터링 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네트워크 접속 제어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모니터링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C59B17B0-D895-4B8B-B40C-BB162E8E177E}"/>
              </a:ext>
            </a:extLst>
          </p:cNvPr>
          <p:cNvSpPr/>
          <p:nvPr/>
        </p:nvSpPr>
        <p:spPr>
          <a:xfrm>
            <a:off x="4376936" y="1360294"/>
            <a:ext cx="4968552" cy="3254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Technical Specification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Frequency response range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20Hz – 20kHz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Output connector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3 pin Phoenix Block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Number of channels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Dante Controller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Routing control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Audio input type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Dante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Audio parameter control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Class D -Controller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Input connector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Single RJ-45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Signal to noise ratio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&gt;100 dB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Maximum power output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60W/8</a:t>
            </a:r>
            <a:r>
              <a:rPr lang="el-GR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ko-KR" altLang="el-GR" sz="900" dirty="0"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lang="el-GR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W/4</a:t>
            </a:r>
            <a:r>
              <a:rPr lang="el-GR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Ω </a:t>
            </a:r>
            <a:r>
              <a:rPr lang="ko-KR" altLang="el-GR" sz="900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peak value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Background noise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&lt;130uV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System power efficiency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&gt;70%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Power input mode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PoE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+, compatible with 802.3af , compatible with 802.3at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Size (LWH)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144.2*57.4*24.8(mm)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Weight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232g</a:t>
            </a:r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모서리가 둥근 직사각형 17">
            <a:extLst>
              <a:ext uri="{FF2B5EF4-FFF2-40B4-BE49-F238E27FC236}">
                <a16:creationId xmlns:a16="http://schemas.microsoft.com/office/drawing/2014/main" id="{17907B41-FBDB-4E0B-9D15-220756E8C440}"/>
              </a:ext>
            </a:extLst>
          </p:cNvPr>
          <p:cNvSpPr/>
          <p:nvPr/>
        </p:nvSpPr>
        <p:spPr bwMode="auto">
          <a:xfrm rot="16200000">
            <a:off x="4775055" y="-3593854"/>
            <a:ext cx="396000" cy="911311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DynePro</a:t>
            </a:r>
            <a:r>
              <a:rPr lang="en-US" altLang="ko-KR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DANTE </a:t>
            </a:r>
            <a:r>
              <a:rPr lang="en-US" altLang="ko-KR" sz="1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PoE</a:t>
            </a:r>
            <a:r>
              <a:rPr lang="en-US" altLang="ko-KR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AMP</a:t>
            </a:r>
            <a:r>
              <a:rPr lang="ko-KR" altLang="en-US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Module</a:t>
            </a:r>
            <a:r>
              <a:rPr lang="ko-KR" altLang="en-US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POE-60DD</a:t>
            </a:r>
            <a:r>
              <a:rPr lang="ko-KR" altLang="en-US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162FC7E9-CEEB-42B3-9CB7-F2F50AA793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3" r="9663"/>
          <a:stretch/>
        </p:blipFill>
        <p:spPr>
          <a:xfrm>
            <a:off x="1136576" y="3199995"/>
            <a:ext cx="2016224" cy="14059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F8C6C5DB-AAFF-40AC-86EC-45B3714B5C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59" y="1772816"/>
            <a:ext cx="1451083" cy="1129595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A2790382-5172-4F2A-9D2C-CA7C9F7AFD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0EFED"/>
              </a:clrFrom>
              <a:clrTo>
                <a:srgbClr val="F0EF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568" y="1734772"/>
            <a:ext cx="1601608" cy="1074816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5A4AE786-C566-45E3-8715-CD19ABF0FF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193" y="2942235"/>
            <a:ext cx="552607" cy="16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40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5815</TotalTime>
  <Words>145</Words>
  <Application>Microsoft Macintosh PowerPoint</Application>
  <PresentationFormat>A4 용지(210x297mm)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Malgun Gothic</vt:lpstr>
      <vt:lpstr>Malgun Gothic</vt:lpstr>
      <vt:lpstr>Arial</vt:lpstr>
      <vt:lpstr>Wingdings</vt:lpstr>
      <vt:lpstr>Office 테마</vt:lpstr>
      <vt:lpstr>PowerPoint 프레젠테이션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Jeong Hojung</cp:lastModifiedBy>
  <cp:revision>524</cp:revision>
  <cp:lastPrinted>2018-01-08T09:46:35Z</cp:lastPrinted>
  <dcterms:created xsi:type="dcterms:W3CDTF">2006-10-05T04:04:58Z</dcterms:created>
  <dcterms:modified xsi:type="dcterms:W3CDTF">2022-03-07T09:32:07Z</dcterms:modified>
</cp:coreProperties>
</file>